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Фестиваль народных костюмов МБДОУ №32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038899" cy="19719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Фестиваль друзей в МБДОУ №32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7cde031-1ab7-4c56-b367-4b5698a27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7eda6f3-8a8c-48e1-be4a-a1a8639ff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034617" cy="4525963"/>
          </a:xfrm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6314" y="2967335"/>
            <a:ext cx="809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Русские народные костюмы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3ea7e20-e8d8-4c94-ba90-38da65cc33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628800"/>
            <a:ext cx="3888432" cy="2541569"/>
          </a:xfrm>
        </p:spPr>
      </p:pic>
      <p:pic>
        <p:nvPicPr>
          <p:cNvPr id="8" name="Рисунок 7" descr="8cf01693-a811-4fd6-9e96-6c3ae70c0a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231382" cy="2269002"/>
          </a:xfrm>
          <a:prstGeom prst="rect">
            <a:avLst/>
          </a:prstGeom>
        </p:spPr>
      </p:pic>
      <p:pic>
        <p:nvPicPr>
          <p:cNvPr id="9" name="Рисунок 8" descr="03430554-873e-45f4-84cc-dded1b13cf4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149080"/>
            <a:ext cx="3672408" cy="251822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Татарские народные костюмы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ad9960f-d5ef-49e1-9bf1-6bf10cc539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6034617" cy="4525963"/>
          </a:xfr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Украинские народные костюмы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e1f6861-019f-44cd-97e6-0d1504280f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772816"/>
            <a:ext cx="2545854" cy="4525963"/>
          </a:xfrm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Еврейские народные костюмы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3d5d3e9-7ab8-45e9-9735-852514385f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Шорский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народный костюм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d38ca44-7cfd-4ec0-a9c8-503716a26f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409278" cy="4525963"/>
          </a:xfrm>
        </p:spPr>
      </p:pic>
      <p:pic>
        <p:nvPicPr>
          <p:cNvPr id="5" name="Рисунок 4" descr="d6217425-e986-47c0-be1b-b33721cf4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628800"/>
            <a:ext cx="2880320" cy="512056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Чукотские народные костюмы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253fedb-8fc2-442d-829a-55a33012ea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432958" cy="4525963"/>
          </a:xfrm>
        </p:spPr>
      </p:pic>
      <p:pic>
        <p:nvPicPr>
          <p:cNvPr id="5" name="Рисунок 4" descr="5cbf7348-133a-4ce5-8095-1622ae67ae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4624632" cy="400506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Чеченские народные костюмы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496d8ae-0495-46ca-a2a0-ff38974ec2c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2545854" cy="4525963"/>
          </a:xfrm>
        </p:spPr>
      </p:pic>
      <p:pic>
        <p:nvPicPr>
          <p:cNvPr id="5" name="Рисунок 4" descr="b4532df4-9fad-44e9-8682-a2ec747aa9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2819912" cy="501317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Татарская игра «Юрта»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8497d0d-eb8b-4489-b5a0-dc737810c8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Фестиваль народных костюмов МБДОУ №32</vt:lpstr>
      <vt:lpstr>Русские народные костюмы</vt:lpstr>
      <vt:lpstr>Татарские народные костюмы</vt:lpstr>
      <vt:lpstr>Украинские народные костюмы</vt:lpstr>
      <vt:lpstr>Еврейские народные костюмы</vt:lpstr>
      <vt:lpstr>Шорский народный костюм</vt:lpstr>
      <vt:lpstr>Чукотские народные костюмы</vt:lpstr>
      <vt:lpstr>Чеченские народные костюмы</vt:lpstr>
      <vt:lpstr>Татарская игра «Юрта»</vt:lpstr>
      <vt:lpstr>Фестиваль друзей в МБДОУ №32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народных костюмов МБДОУ №32</dc:title>
  <dc:creator>User</dc:creator>
  <cp:lastModifiedBy>User</cp:lastModifiedBy>
  <cp:revision>3</cp:revision>
  <dcterms:created xsi:type="dcterms:W3CDTF">2020-12-05T04:47:37Z</dcterms:created>
  <dcterms:modified xsi:type="dcterms:W3CDTF">2020-12-05T05:04:18Z</dcterms:modified>
</cp:coreProperties>
</file>